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58" r:id="rId8"/>
    <p:sldId id="263" r:id="rId9"/>
    <p:sldId id="264"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31420B-165A-4998-ADB2-1E1B15C50065}" v="18" dt="2022-10-13T04:05:29.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1" autoAdjust="0"/>
    <p:restoredTop sz="94660"/>
  </p:normalViewPr>
  <p:slideViewPr>
    <p:cSldViewPr snapToGrid="0">
      <p:cViewPr varScale="1">
        <p:scale>
          <a:sx n="84" d="100"/>
          <a:sy n="84"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10/12/2022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10/12/2022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IOT BASED SMART HOME </a:t>
            </a:r>
            <a:br>
              <a:rPr lang="en-GB" dirty="0"/>
            </a:br>
            <a:r>
              <a:rPr lang="en-GB" dirty="0"/>
              <a:t>USING ESP32		       </a:t>
            </a:r>
          </a:p>
        </p:txBody>
      </p:sp>
      <p:sp>
        <p:nvSpPr>
          <p:cNvPr id="3" name="Subtitle 2"/>
          <p:cNvSpPr>
            <a:spLocks noGrp="1"/>
          </p:cNvSpPr>
          <p:nvPr>
            <p:ph type="subTitle" idx="1"/>
          </p:nvPr>
        </p:nvSpPr>
        <p:spPr>
          <a:xfrm>
            <a:off x="6617042" y="4410075"/>
            <a:ext cx="3947656" cy="1111176"/>
          </a:xfrm>
        </p:spPr>
        <p:txBody>
          <a:bodyPr vert="horz" lIns="91440" tIns="45720" rIns="91440" bIns="45720" rtlCol="0" anchor="t">
            <a:normAutofit/>
          </a:bodyPr>
          <a:lstStyle/>
          <a:p>
            <a:pPr algn="just"/>
            <a:r>
              <a:rPr lang="en-GB" dirty="0"/>
              <a:t>190040030   </a:t>
            </a:r>
            <a:r>
              <a:rPr lang="en-GB" dirty="0" err="1"/>
              <a:t>A.Rishitha</a:t>
            </a:r>
          </a:p>
          <a:p>
            <a:pPr algn="just"/>
            <a:r>
              <a:rPr lang="en-GB" dirty="0"/>
              <a:t>190040170</a:t>
            </a:r>
            <a:r>
              <a:rPr lang="en-IN" altLang="en-GB" dirty="0"/>
              <a:t> </a:t>
            </a:r>
            <a:r>
              <a:rPr lang="en-GB" dirty="0"/>
              <a:t>   G. SSNV Brahmaji.</a:t>
            </a:r>
          </a:p>
          <a:p>
            <a:pPr algn="just"/>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Prototype</a:t>
            </a:r>
          </a:p>
        </p:txBody>
      </p:sp>
      <p:pic>
        <p:nvPicPr>
          <p:cNvPr id="4" name="Content Placeholder 3"/>
          <p:cNvPicPr>
            <a:picLocks noGrp="1" noChangeAspect="1"/>
          </p:cNvPicPr>
          <p:nvPr>
            <p:ph sz="half" idx="1"/>
          </p:nvPr>
        </p:nvPicPr>
        <p:blipFill>
          <a:blip r:embed="rId2"/>
          <a:stretch>
            <a:fillRect/>
          </a:stretch>
        </p:blipFill>
        <p:spPr>
          <a:xfrm>
            <a:off x="1727835" y="2047875"/>
            <a:ext cx="2470785" cy="4392930"/>
          </a:xfrm>
          <a:prstGeom prst="rect">
            <a:avLst/>
          </a:prstGeom>
        </p:spPr>
      </p:pic>
      <p:pic>
        <p:nvPicPr>
          <p:cNvPr id="5" name="Content Placeholder 4"/>
          <p:cNvPicPr>
            <a:picLocks noGrp="1" noChangeAspect="1"/>
          </p:cNvPicPr>
          <p:nvPr>
            <p:ph sz="half" idx="2"/>
          </p:nvPr>
        </p:nvPicPr>
        <p:blipFill>
          <a:blip r:embed="rId3"/>
          <a:stretch>
            <a:fillRect/>
          </a:stretch>
        </p:blipFill>
        <p:spPr>
          <a:xfrm>
            <a:off x="6001385" y="2045970"/>
            <a:ext cx="2451100" cy="4358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Reasons</a:t>
            </a:r>
          </a:p>
        </p:txBody>
      </p:sp>
      <p:sp>
        <p:nvSpPr>
          <p:cNvPr id="3" name="Content Placeholder 2"/>
          <p:cNvSpPr>
            <a:spLocks noGrp="1"/>
          </p:cNvSpPr>
          <p:nvPr>
            <p:ph sz="half" idx="1"/>
          </p:nvPr>
        </p:nvSpPr>
        <p:spPr>
          <a:xfrm>
            <a:off x="680085" y="2336800"/>
            <a:ext cx="9878060" cy="3599180"/>
          </a:xfrm>
        </p:spPr>
        <p:txBody>
          <a:bodyPr/>
          <a:lstStyle/>
          <a:p>
            <a:r>
              <a:rPr lang="en-US"/>
              <a:t>These smart devices and systems are very important in protecting your home and also transferring information to you instantly. </a:t>
            </a:r>
          </a:p>
          <a:p>
            <a:r>
              <a:rPr lang="en-US"/>
              <a:t>The information sent to you instantly is sent via your smartphone. IoT based home automation system is the most preferred technological innovation in these years.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a:t>
            </a:r>
          </a:p>
        </p:txBody>
      </p:sp>
      <p:sp>
        <p:nvSpPr>
          <p:cNvPr id="3" name="Content Placeholder 2"/>
          <p:cNvSpPr>
            <a:spLocks noGrp="1"/>
          </p:cNvSpPr>
          <p:nvPr>
            <p:ph idx="1"/>
          </p:nvPr>
        </p:nvSpPr>
        <p:spPr>
          <a:xfrm>
            <a:off x="680321" y="2336872"/>
            <a:ext cx="10326769" cy="4109647"/>
          </a:xfrm>
        </p:spPr>
        <p:txBody>
          <a:bodyPr>
            <a:normAutofit/>
          </a:bodyPr>
          <a:lstStyle/>
          <a:p>
            <a:r>
              <a:rPr lang="en-GB" dirty="0"/>
              <a:t>Nowadays it’s very common to forget switching off fan or light and other </a:t>
            </a:r>
            <a:r>
              <a:rPr lang="en-GB" dirty="0" err="1"/>
              <a:t>appiliances</a:t>
            </a:r>
            <a:r>
              <a:rPr lang="en-GB" dirty="0"/>
              <a:t> before stepping out of home which leads to wastage of electricity.. </a:t>
            </a:r>
          </a:p>
          <a:p>
            <a:r>
              <a:rPr lang="en-GB" dirty="0"/>
              <a:t>		Here in our project User can control lights, sockets and fans with our mobile phones and we can even make them respond to Google Assistant and Alexa too… In the View of Modern </a:t>
            </a:r>
            <a:r>
              <a:rPr lang="en-GB" dirty="0" err="1"/>
              <a:t>Generations,we</a:t>
            </a:r>
            <a:r>
              <a:rPr lang="en-GB" dirty="0"/>
              <a:t> came up with this project..</a:t>
            </a:r>
          </a:p>
          <a:p>
            <a:r>
              <a:rPr lang="en-GB" dirty="0"/>
              <a:t>		User can control their entire home </a:t>
            </a:r>
            <a:r>
              <a:rPr lang="en-GB" dirty="0" err="1"/>
              <a:t>appiliances</a:t>
            </a:r>
            <a:r>
              <a:rPr lang="en-GB" dirty="0"/>
              <a:t> using Esp32 from anywhere of the </a:t>
            </a:r>
            <a:r>
              <a:rPr lang="en-GB" dirty="0" err="1"/>
              <a:t>world..He</a:t>
            </a:r>
            <a:r>
              <a:rPr lang="en-GB" dirty="0"/>
              <a:t> can see the current state of our </a:t>
            </a:r>
            <a:r>
              <a:rPr lang="en-GB" dirty="0" err="1"/>
              <a:t>appiliance</a:t>
            </a:r>
            <a:r>
              <a:rPr lang="en-GB" dirty="0"/>
              <a:t> i.e., it is in ON state or OFF state and can be managed through Google Home and Alexa..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a:t>
            </a:r>
          </a:p>
        </p:txBody>
      </p:sp>
      <p:sp>
        <p:nvSpPr>
          <p:cNvPr id="3" name="Content Placeholder 2"/>
          <p:cNvSpPr>
            <a:spLocks noGrp="1"/>
          </p:cNvSpPr>
          <p:nvPr>
            <p:ph idx="1"/>
          </p:nvPr>
        </p:nvSpPr>
        <p:spPr/>
        <p:txBody>
          <a:bodyPr/>
          <a:lstStyle/>
          <a:p>
            <a:r>
              <a:rPr lang="en-GB" dirty="0"/>
              <a:t>ESP32 Board</a:t>
            </a:r>
          </a:p>
          <a:p>
            <a:r>
              <a:rPr lang="en-GB" dirty="0"/>
              <a:t>4 - Channel Relay Module</a:t>
            </a:r>
          </a:p>
          <a:p>
            <a:r>
              <a:rPr lang="en-GB" dirty="0"/>
              <a:t>Ac Power Supply</a:t>
            </a:r>
          </a:p>
          <a:p>
            <a:r>
              <a:rPr lang="en-GB" dirty="0"/>
              <a:t>Connecting Wires</a:t>
            </a:r>
          </a:p>
          <a:p>
            <a:r>
              <a:rPr lang="en-GB" dirty="0" err="1"/>
              <a:t>Socket,Bulb</a:t>
            </a:r>
            <a:r>
              <a:rPr lang="en-GB" dirty="0"/>
              <a:t> </a:t>
            </a:r>
            <a:r>
              <a:rPr lang="en-GB" dirty="0" err="1"/>
              <a:t>Holder,Bulb</a:t>
            </a:r>
            <a:endParaRPr lang="en-GB" dirty="0"/>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Softwares</a:t>
            </a:r>
            <a:r>
              <a:rPr lang="en-GB" dirty="0"/>
              <a:t> and Apps</a:t>
            </a:r>
          </a:p>
        </p:txBody>
      </p:sp>
      <p:sp>
        <p:nvSpPr>
          <p:cNvPr id="3" name="Content Placeholder 2"/>
          <p:cNvSpPr>
            <a:spLocks noGrp="1"/>
          </p:cNvSpPr>
          <p:nvPr>
            <p:ph idx="1"/>
          </p:nvPr>
        </p:nvSpPr>
        <p:spPr/>
        <p:txBody>
          <a:bodyPr/>
          <a:lstStyle/>
          <a:p>
            <a:r>
              <a:rPr lang="en-GB" dirty="0"/>
              <a:t>Arduino IDE</a:t>
            </a:r>
          </a:p>
          <a:p>
            <a:r>
              <a:rPr lang="en-GB" dirty="0"/>
              <a:t>Google Home Mobile </a:t>
            </a:r>
            <a:r>
              <a:rPr lang="en-GB" dirty="0" err="1"/>
              <a:t>Appilication</a:t>
            </a:r>
            <a:endParaRPr lang="en-GB" dirty="0"/>
          </a:p>
          <a:p>
            <a:r>
              <a:rPr lang="en-GB" dirty="0"/>
              <a:t>Account in </a:t>
            </a:r>
            <a:r>
              <a:rPr lang="en-GB" dirty="0" err="1"/>
              <a:t>Sinric</a:t>
            </a:r>
            <a:r>
              <a:rPr lang="en-GB" dirty="0"/>
              <a:t> pro is Mandatory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ESP32</a:t>
            </a:r>
          </a:p>
        </p:txBody>
      </p:sp>
      <p:sp>
        <p:nvSpPr>
          <p:cNvPr id="3" name="Content Placeholder 2"/>
          <p:cNvSpPr>
            <a:spLocks noGrp="1"/>
          </p:cNvSpPr>
          <p:nvPr>
            <p:ph idx="1"/>
          </p:nvPr>
        </p:nvSpPr>
        <p:spPr>
          <a:xfrm>
            <a:off x="680321" y="2336873"/>
            <a:ext cx="6326269" cy="3869617"/>
          </a:xfrm>
        </p:spPr>
        <p:txBody>
          <a:bodyPr>
            <a:normAutofit/>
          </a:bodyPr>
          <a:lstStyle/>
          <a:p>
            <a:r>
              <a:rPr lang="en-GB" dirty="0"/>
              <a:t>ESP32 can perform </a:t>
            </a:r>
            <a:r>
              <a:rPr lang="en-GB" b="1" dirty="0"/>
              <a:t>as a complete standalone system or as a slave device to a host MCU, reducing communication stack overhead on the main application processor</a:t>
            </a:r>
            <a:r>
              <a:rPr lang="en-GB" dirty="0"/>
              <a:t>. ESP32 can interface with other systems to provide Wi-Fi and Bluetooth functionality through its SPI / SDIO or I2C / UART interfaces.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9047" t="29342" r="16763" b="26533"/>
          <a:stretch>
            <a:fillRect/>
          </a:stretch>
        </p:blipFill>
        <p:spPr>
          <a:xfrm>
            <a:off x="9284678" y="2708031"/>
            <a:ext cx="1629508" cy="28487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Channel Relay Module</a:t>
            </a:r>
          </a:p>
        </p:txBody>
      </p:sp>
      <p:sp>
        <p:nvSpPr>
          <p:cNvPr id="3" name="Content Placeholder 2"/>
          <p:cNvSpPr>
            <a:spLocks noGrp="1"/>
          </p:cNvSpPr>
          <p:nvPr>
            <p:ph idx="1"/>
          </p:nvPr>
        </p:nvSpPr>
        <p:spPr>
          <a:xfrm>
            <a:off x="680321" y="2336873"/>
            <a:ext cx="5846209" cy="2978077"/>
          </a:xfrm>
        </p:spPr>
        <p:txBody>
          <a:bodyPr/>
          <a:lstStyle/>
          <a:p>
            <a:r>
              <a:rPr lang="en-GB" dirty="0"/>
              <a:t>The four-channel relay module </a:t>
            </a:r>
            <a:r>
              <a:rPr lang="en-GB" b="1" dirty="0"/>
              <a:t>contains four 5V relays and the associated switching and isolating components</a:t>
            </a:r>
            <a:r>
              <a:rPr lang="en-GB" dirty="0"/>
              <a:t>, which makes interfacing with a microcontroller or sensor easy with minimum components and connections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8409" t="24449" r="6023" b="39181"/>
          <a:stretch>
            <a:fillRect/>
          </a:stretch>
        </p:blipFill>
        <p:spPr>
          <a:xfrm>
            <a:off x="7772400" y="2903220"/>
            <a:ext cx="3577590" cy="2057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Sinric</a:t>
            </a:r>
            <a:r>
              <a:rPr lang="en-GB" dirty="0"/>
              <a:t> Pro</a:t>
            </a:r>
          </a:p>
        </p:txBody>
      </p:sp>
      <p:sp>
        <p:nvSpPr>
          <p:cNvPr id="3" name="Content Placeholder 2"/>
          <p:cNvSpPr>
            <a:spLocks noGrp="1"/>
          </p:cNvSpPr>
          <p:nvPr>
            <p:ph idx="1"/>
          </p:nvPr>
        </p:nvSpPr>
        <p:spPr>
          <a:xfrm>
            <a:off x="680321" y="2336872"/>
            <a:ext cx="7057789" cy="3663877"/>
          </a:xfrm>
        </p:spPr>
        <p:txBody>
          <a:bodyPr/>
          <a:lstStyle/>
          <a:p>
            <a:r>
              <a:rPr lang="en-GB" dirty="0"/>
              <a:t>With </a:t>
            </a:r>
            <a:r>
              <a:rPr lang="en-GB" dirty="0" err="1"/>
              <a:t>Sinric</a:t>
            </a:r>
            <a:r>
              <a:rPr lang="en-GB" dirty="0"/>
              <a:t> Pro, you can </a:t>
            </a:r>
            <a:r>
              <a:rPr lang="en-GB" b="1" dirty="0"/>
              <a:t>connect your IOT development board Esp32 to Alexa or Google Home </a:t>
            </a:r>
            <a:r>
              <a:rPr lang="en-GB" b="1" dirty="0" err="1"/>
              <a:t>Appilications</a:t>
            </a:r>
            <a:r>
              <a:rPr lang="en-GB" dirty="0"/>
              <a:t> with a reliable skill - No more </a:t>
            </a:r>
            <a:r>
              <a:rPr lang="en-GB" dirty="0" err="1"/>
              <a:t>glitchy</a:t>
            </a:r>
            <a:r>
              <a:rPr lang="en-GB" dirty="0"/>
              <a:t> emulation. ... From the Google Home app or dashboard, Install &amp; Enable the "</a:t>
            </a:r>
            <a:r>
              <a:rPr lang="en-GB" dirty="0" err="1"/>
              <a:t>Sinric</a:t>
            </a:r>
            <a:r>
              <a:rPr lang="en-GB" dirty="0"/>
              <a:t> Pro" Smart Home Skill 4. Create a new device </a:t>
            </a:r>
            <a:r>
              <a:rPr lang="en-GB" dirty="0" err="1"/>
              <a:t>eg</a:t>
            </a:r>
            <a:r>
              <a:rPr lang="en-GB" dirty="0"/>
              <a:t>: TV. Note the authorization token, signing key, and device-ID for your new device.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637" t="45852" r="57386" b="34340"/>
          <a:stretch>
            <a:fillRect/>
          </a:stretch>
        </p:blipFill>
        <p:spPr>
          <a:xfrm>
            <a:off x="7989570" y="2868929"/>
            <a:ext cx="3486150" cy="2045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Block Diagram</a:t>
            </a:r>
            <a:r>
              <a:rPr lang="en-IN" altLang="en-GB" dirty="0"/>
              <a:t> or Work Flow</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9047" t="29342" r="16763" b="26533"/>
          <a:stretch>
            <a:fillRect/>
          </a:stretch>
        </p:blipFill>
        <p:spPr>
          <a:xfrm>
            <a:off x="6679191" y="2807537"/>
            <a:ext cx="939940" cy="1643285"/>
          </a:xfrm>
          <a:prstGeom prst="rect">
            <a:avLst/>
          </a:prstGeom>
        </p:spPr>
      </p:pic>
      <p:sp>
        <p:nvSpPr>
          <p:cNvPr id="5" name="Rectangle 4"/>
          <p:cNvSpPr/>
          <p:nvPr/>
        </p:nvSpPr>
        <p:spPr>
          <a:xfrm>
            <a:off x="7595862" y="3201482"/>
            <a:ext cx="5902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pic>
        <p:nvPicPr>
          <p:cNvPr id="1028" name="Picture 4" descr="Arduino IDE Reviews 2022: Details, Pricing, &amp;amp; Features | 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464" y="2935194"/>
            <a:ext cx="2773153" cy="14559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3751" t="41111" r="12083" b="51930"/>
          <a:stretch>
            <a:fillRect/>
          </a:stretch>
        </p:blipFill>
        <p:spPr>
          <a:xfrm>
            <a:off x="5268872" y="3628443"/>
            <a:ext cx="1280016" cy="2072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63751" t="41111" r="12083" b="51930"/>
          <a:stretch>
            <a:fillRect/>
          </a:stretch>
        </p:blipFill>
        <p:spPr>
          <a:xfrm>
            <a:off x="9420371" y="3627509"/>
            <a:ext cx="1151490" cy="18643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9146" t="3579" r="22097" b="7533"/>
          <a:stretch>
            <a:fillRect/>
          </a:stretch>
        </p:blipFill>
        <p:spPr>
          <a:xfrm>
            <a:off x="10832467" y="2953139"/>
            <a:ext cx="891540" cy="134874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3638" t="49357" r="59251" b="39481"/>
          <a:stretch>
            <a:fillRect/>
          </a:stretch>
        </p:blipFill>
        <p:spPr>
          <a:xfrm>
            <a:off x="2920888" y="3319388"/>
            <a:ext cx="2227401" cy="81685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63751" t="41111" r="12083" b="51930"/>
          <a:stretch>
            <a:fillRect/>
          </a:stretch>
        </p:blipFill>
        <p:spPr>
          <a:xfrm>
            <a:off x="1661361" y="3663147"/>
            <a:ext cx="1194376" cy="193376"/>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5956" t="36151" r="24372"/>
          <a:stretch>
            <a:fillRect/>
          </a:stretch>
        </p:blipFill>
        <p:spPr>
          <a:xfrm>
            <a:off x="257292" y="3093291"/>
            <a:ext cx="1245870" cy="13330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GB"/>
              <a:t>Circuit Diagram</a:t>
            </a:r>
          </a:p>
        </p:txBody>
      </p:sp>
      <p:pic>
        <p:nvPicPr>
          <p:cNvPr id="4" name="Content Placeholder 3"/>
          <p:cNvPicPr>
            <a:picLocks noGrp="1" noChangeAspect="1"/>
          </p:cNvPicPr>
          <p:nvPr>
            <p:ph idx="1"/>
          </p:nvPr>
        </p:nvPicPr>
        <p:blipFill>
          <a:blip r:embed="rId2"/>
          <a:stretch>
            <a:fillRect/>
          </a:stretch>
        </p:blipFill>
        <p:spPr>
          <a:xfrm rot="5400000">
            <a:off x="3688715" y="149860"/>
            <a:ext cx="4073525" cy="8210550"/>
          </a:xfrm>
          <a:prstGeom prst="rect">
            <a:avLst/>
          </a:prstGeom>
        </p:spPr>
      </p:pic>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0</TotalTime>
  <Words>2181</Words>
  <Application>Microsoft Office PowerPoint</Application>
  <PresentationFormat>Widescreen</PresentationFormat>
  <Paragraphs>54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Berlin</vt:lpstr>
      <vt:lpstr>IOT BASED SMART HOME  USING ESP32         </vt:lpstr>
      <vt:lpstr>Abstract</vt:lpstr>
      <vt:lpstr>COMPONENTS</vt:lpstr>
      <vt:lpstr>Softwares and Apps</vt:lpstr>
      <vt:lpstr>ESP32</vt:lpstr>
      <vt:lpstr>4 Channel Relay Module</vt:lpstr>
      <vt:lpstr>Sinric Pro</vt:lpstr>
      <vt:lpstr>Block Diagram or Work Flow</vt:lpstr>
      <vt:lpstr>Circuit Diagram</vt:lpstr>
      <vt:lpstr>Prototype</vt:lpstr>
      <vt:lpstr>Reasons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HOME  USING ESP32</dc:title>
  <dc:creator>Sri...🤓; rishitha anumolu</dc:creator>
  <cp:lastModifiedBy>chand</cp:lastModifiedBy>
  <cp:revision>19</cp:revision>
  <dcterms:created xsi:type="dcterms:W3CDTF">2022-02-28T03:59:00Z</dcterms:created>
  <dcterms:modified xsi:type="dcterms:W3CDTF">2022-10-13T04:05:31Z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D43DD31235384E0E8C3C66F17D3AA210</vt:lpwstr>
  </property>
  <property fmtid="{D5CDD505-2E9C-101B-9397-08002B2CF9AE}" pid="3" name="KSOProductBuildVer">
    <vt:lpwstr>1033-11.2.0.11074</vt:lpwstr>
  </property>
</Properties>
</file>